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0" r:id="rId2"/>
    <p:sldId id="261" r:id="rId3"/>
    <p:sldId id="262" r:id="rId4"/>
    <p:sldId id="275" r:id="rId5"/>
    <p:sldId id="263" r:id="rId6"/>
    <p:sldId id="266" r:id="rId7"/>
    <p:sldId id="276" r:id="rId8"/>
    <p:sldId id="265" r:id="rId9"/>
    <p:sldId id="267" r:id="rId10"/>
    <p:sldId id="277" r:id="rId11"/>
    <p:sldId id="268" r:id="rId12"/>
    <p:sldId id="264" r:id="rId13"/>
    <p:sldId id="278" r:id="rId14"/>
    <p:sldId id="269" r:id="rId15"/>
    <p:sldId id="270" r:id="rId16"/>
    <p:sldId id="271" r:id="rId17"/>
    <p:sldId id="272" r:id="rId18"/>
    <p:sldId id="27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D11F5-9A79-4504-B8AC-C9324D6EC4A5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6FD5-7312-41E6-8AEE-891B1249100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D11F5-9A79-4504-B8AC-C9324D6EC4A5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6FD5-7312-41E6-8AEE-891B124910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D11F5-9A79-4504-B8AC-C9324D6EC4A5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6FD5-7312-41E6-8AEE-891B124910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D11F5-9A79-4504-B8AC-C9324D6EC4A5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6FD5-7312-41E6-8AEE-891B124910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D11F5-9A79-4504-B8AC-C9324D6EC4A5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0476FD5-7312-41E6-8AEE-891B1249100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D11F5-9A79-4504-B8AC-C9324D6EC4A5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6FD5-7312-41E6-8AEE-891B124910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D11F5-9A79-4504-B8AC-C9324D6EC4A5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6FD5-7312-41E6-8AEE-891B124910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D11F5-9A79-4504-B8AC-C9324D6EC4A5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6FD5-7312-41E6-8AEE-891B124910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D11F5-9A79-4504-B8AC-C9324D6EC4A5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6FD5-7312-41E6-8AEE-891B124910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D11F5-9A79-4504-B8AC-C9324D6EC4A5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6FD5-7312-41E6-8AEE-891B124910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D11F5-9A79-4504-B8AC-C9324D6EC4A5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6FD5-7312-41E6-8AEE-891B124910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C8D11F5-9A79-4504-B8AC-C9324D6EC4A5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0476FD5-7312-41E6-8AEE-891B12491003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2722314"/>
          </a:xfrm>
        </p:spPr>
        <p:txBody>
          <a:bodyPr>
            <a:normAutofit/>
          </a:bodyPr>
          <a:lstStyle/>
          <a:p>
            <a:r>
              <a:rPr lang="ru-RU" sz="5400" dirty="0"/>
              <a:t>Иллюстрации к      басням 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>И</a:t>
            </a:r>
            <a:r>
              <a:rPr lang="ru-RU" sz="5400" dirty="0"/>
              <a:t>. А . Крылова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0" y="3933056"/>
            <a:ext cx="5554960" cy="2376304"/>
          </a:xfrm>
        </p:spPr>
        <p:txBody>
          <a:bodyPr>
            <a:normAutofit fontScale="47500" lnSpcReduction="20000"/>
          </a:bodyPr>
          <a:lstStyle/>
          <a:p>
            <a:r>
              <a:rPr lang="ru-RU" sz="6000" dirty="0" smtClean="0"/>
              <a:t>Выполнила ученица  5 класса МБОУ СОШ с. Сосново </a:t>
            </a:r>
            <a:r>
              <a:rPr lang="ru-RU" sz="6000" dirty="0" err="1" smtClean="0"/>
              <a:t>Бузанова</a:t>
            </a:r>
            <a:r>
              <a:rPr lang="ru-RU" sz="6000" dirty="0" smtClean="0"/>
              <a:t> Жанна.</a:t>
            </a:r>
          </a:p>
          <a:p>
            <a:r>
              <a:rPr lang="ru-RU" sz="6000" dirty="0" smtClean="0"/>
              <a:t>Руководитель: Старикова Е.Е., учитель русского языка и литературы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45024"/>
            <a:ext cx="265128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31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С. Яровой рисует мир животных тщательно и спокойно, его звери настоящие, но в то же время необычные и  «очеловеченные»…</a:t>
            </a:r>
            <a:endParaRPr lang="ru-RU" sz="4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3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Иллюстрации художника</a:t>
            </a:r>
            <a:br>
              <a:rPr lang="ru-RU" dirty="0" smtClean="0"/>
            </a:br>
            <a:r>
              <a:rPr lang="ru-RU" dirty="0" smtClean="0"/>
              <a:t> Е. Рачёва (1906 -1999)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27056"/>
            <a:ext cx="3384376" cy="507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15378"/>
            <a:ext cx="4248471" cy="504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73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9" y="134634"/>
            <a:ext cx="8808979" cy="660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97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624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Е. </a:t>
            </a:r>
            <a:r>
              <a:rPr lang="ru-RU" sz="4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Рачёв</a:t>
            </a:r>
            <a:r>
              <a:rPr lang="ru-RU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 «Я очень люблю на животных смотреть. Животные как люди: и чувствуют, и думают, а глаза у них меняются: то печальные, то задумчивые, то весёлые…»</a:t>
            </a:r>
            <a:endParaRPr lang="ru-RU" sz="4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3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Иллюстрации художника</a:t>
            </a:r>
            <a:br>
              <a:rPr lang="ru-RU" dirty="0" smtClean="0"/>
            </a:br>
            <a:r>
              <a:rPr lang="ru-RU" dirty="0" smtClean="0"/>
              <a:t> А. К. Жаба (1878 – 1942)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050360" cy="528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66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08" y="1628800"/>
            <a:ext cx="32385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942" y="1628800"/>
            <a:ext cx="3121152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97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00640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Художник А. К. Жаба сумел передать настроение природы, его иллюстрации выполнены в стиле модерн: они естественны, в них используются природные цвета, тона приглушены…</a:t>
            </a:r>
            <a:endParaRPr lang="ru-RU" sz="4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16664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Вывод:</a:t>
            </a:r>
            <a:r>
              <a:rPr lang="ru-RU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Больше всех мне понравились иллюстрации Е. Рачёва. Его рисунки очень декоративны, ярки и привлекательны. Художник «одевает»  животных в одежду, и звери приобретают  человеческие черты. Это помогает лучше понять смысл басен.</a:t>
            </a:r>
            <a:endParaRPr lang="ru-RU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4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00640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«Словно взял на за руку художник и привёл в мир сказок. И ожила, расцветилась красками, населилась пушистыми котами, золотыми лисами старая – старая сказка»…</a:t>
            </a:r>
            <a:endParaRPr lang="ru-RU" sz="4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16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Иллюстрации художника Лаптева А. М. (1905 – 1965)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82355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04432"/>
            <a:ext cx="389253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6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3672408" cy="524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147" y="980728"/>
            <a:ext cx="3888432" cy="524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16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…Иллюстрации Лаптева </a:t>
            </a:r>
            <a:r>
              <a:rPr lang="ru-RU" sz="48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многофигурны</a:t>
            </a:r>
            <a:r>
              <a:rPr lang="ru-RU" sz="4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и невероятно подвижны, в то же время они «серьёзны и      правдивы…</a:t>
            </a:r>
            <a:endParaRPr lang="ru-RU" sz="4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31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Иллюстрации художника</a:t>
            </a:r>
            <a:br>
              <a:rPr lang="ru-RU" dirty="0" smtClean="0"/>
            </a:br>
            <a:r>
              <a:rPr lang="ru-RU" dirty="0" smtClean="0"/>
              <a:t> В. Серова  (1865-1911)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74" y="1844824"/>
            <a:ext cx="4443159" cy="352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84" y="2852936"/>
            <a:ext cx="4535287" cy="340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84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458025" cy="536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30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…Медленная, вдумчивая, кропотливая работа; любовь к животным чувствуется в каждом </a:t>
            </a:r>
            <a:r>
              <a:rPr lang="ru-RU" sz="4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ш</a:t>
            </a:r>
            <a:r>
              <a:rPr lang="ru-RU" sz="4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трихе…</a:t>
            </a:r>
            <a:endParaRPr lang="ru-RU" sz="4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40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075240" cy="11807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Иллюстрации художника С. Ярового (род. В 1954 г.)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4" y="1316183"/>
            <a:ext cx="4211960" cy="556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503" y="1297407"/>
            <a:ext cx="4211306" cy="556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9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36904" cy="93610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5870"/>
            <a:ext cx="4543416" cy="560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112" y="975028"/>
            <a:ext cx="4502888" cy="553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55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392</TotalTime>
  <Words>251</Words>
  <Application>Microsoft Office PowerPoint</Application>
  <PresentationFormat>Экран (4:3)</PresentationFormat>
  <Paragraphs>15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Апекс</vt:lpstr>
      <vt:lpstr>Иллюстрации к      басням  И. А . Крылова</vt:lpstr>
      <vt:lpstr>Иллюстрации художника Лаптева А. М. (1905 – 1965)</vt:lpstr>
      <vt:lpstr>Презентация PowerPoint</vt:lpstr>
      <vt:lpstr>Презентация PowerPoint</vt:lpstr>
      <vt:lpstr>Иллюстрации художника  В. Серова  (1865-1911)</vt:lpstr>
      <vt:lpstr>Презентация PowerPoint</vt:lpstr>
      <vt:lpstr>Презентация PowerPoint</vt:lpstr>
      <vt:lpstr>Иллюстрации художника С. Ярового (род. В 1954 г.)</vt:lpstr>
      <vt:lpstr>Презентация PowerPoint</vt:lpstr>
      <vt:lpstr>Презентация PowerPoint</vt:lpstr>
      <vt:lpstr>Иллюстрации художника  Е. Рачёва (1906 -1999)</vt:lpstr>
      <vt:lpstr>Презентация PowerPoint</vt:lpstr>
      <vt:lpstr>Презентация PowerPoint</vt:lpstr>
      <vt:lpstr>Иллюстрации художника  А. К. Жаба (1878 – 1942)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Иллюстрации к баснямКрылова</dc:title>
  <dc:creator>Лена</dc:creator>
  <cp:lastModifiedBy>Лена</cp:lastModifiedBy>
  <cp:revision>12</cp:revision>
  <dcterms:created xsi:type="dcterms:W3CDTF">2016-01-30T13:40:37Z</dcterms:created>
  <dcterms:modified xsi:type="dcterms:W3CDTF">2016-01-30T20:13:06Z</dcterms:modified>
</cp:coreProperties>
</file>